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Default Extension="wma" ContentType="audio/x-ms-wma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Default Extension="wav" ContentType="audio/wav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</p:sldMasterIdLst>
  <p:notesMasterIdLst>
    <p:notesMasterId r:id="rId27"/>
  </p:notesMasterIdLst>
  <p:sldIdLst>
    <p:sldId id="256" r:id="rId4"/>
    <p:sldId id="332" r:id="rId5"/>
    <p:sldId id="367" r:id="rId6"/>
    <p:sldId id="368" r:id="rId7"/>
    <p:sldId id="336" r:id="rId8"/>
    <p:sldId id="337" r:id="rId9"/>
    <p:sldId id="340" r:id="rId10"/>
    <p:sldId id="341" r:id="rId11"/>
    <p:sldId id="342" r:id="rId12"/>
    <p:sldId id="343" r:id="rId13"/>
    <p:sldId id="346" r:id="rId14"/>
    <p:sldId id="347" r:id="rId15"/>
    <p:sldId id="348" r:id="rId16"/>
    <p:sldId id="349" r:id="rId17"/>
    <p:sldId id="352" r:id="rId18"/>
    <p:sldId id="353" r:id="rId19"/>
    <p:sldId id="369" r:id="rId20"/>
    <p:sldId id="370" r:id="rId21"/>
    <p:sldId id="355" r:id="rId22"/>
    <p:sldId id="358" r:id="rId23"/>
    <p:sldId id="359" r:id="rId24"/>
    <p:sldId id="360" r:id="rId25"/>
    <p:sldId id="36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43F32B"/>
    <a:srgbClr val="FF66CC"/>
    <a:srgbClr val="00FFCC"/>
    <a:srgbClr val="43E836"/>
    <a:srgbClr val="FFFFCC"/>
    <a:srgbClr val="FF3300"/>
    <a:srgbClr val="00FF00"/>
    <a:srgbClr val="FFCC00"/>
    <a:srgbClr val="28DD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6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78057-BECB-40FB-96AE-869E7AE04435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A7586-2962-492A-81B1-0CF0174AE2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0575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3A62A6-CB1F-4F69-8E8A-8AE3A507EA2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Вопрос вызывается нажатием левой кнопки мыши в соответствующей категории.</a:t>
            </a:r>
          </a:p>
          <a:p>
            <a:pPr eaLnBrk="1" hangingPunct="1"/>
            <a:r>
              <a:rPr lang="ru-RU" dirty="0" smtClean="0"/>
              <a:t>Ответ по щелчку. </a:t>
            </a:r>
          </a:p>
        </p:txBody>
      </p:sp>
    </p:spTree>
    <p:extLst>
      <p:ext uri="{BB962C8B-B14F-4D97-AF65-F5344CB8AC3E}">
        <p14:creationId xmlns:p14="http://schemas.microsoft.com/office/powerpoint/2010/main" xmlns="" val="617389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08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603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765343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051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432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314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707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5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291766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5393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02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04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5744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441103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954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491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1719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8020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0710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49343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630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3949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93E7DC-03BE-4623-B95B-D4027548F584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70A7B68-D00D-4438-AAA2-FB29A1C9FC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177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93E7DC-03BE-4623-B95B-D4027548F584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13.02.2019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70A7B68-D00D-4438-AAA2-FB29A1C9FCFA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65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4.xml"/><Relationship Id="rId18" Type="http://schemas.openxmlformats.org/officeDocument/2006/relationships/slide" Target="slide21.xml"/><Relationship Id="rId3" Type="http://schemas.openxmlformats.org/officeDocument/2006/relationships/image" Target="../media/image5.jpeg"/><Relationship Id="rId21" Type="http://schemas.openxmlformats.org/officeDocument/2006/relationships/slide" Target="slide17.xml"/><Relationship Id="rId7" Type="http://schemas.openxmlformats.org/officeDocument/2006/relationships/slide" Target="slide7.xml"/><Relationship Id="rId12" Type="http://schemas.openxmlformats.org/officeDocument/2006/relationships/slide" Target="slide8.xml"/><Relationship Id="rId17" Type="http://schemas.openxmlformats.org/officeDocument/2006/relationships/slide" Target="slide13.xml"/><Relationship Id="rId2" Type="http://schemas.openxmlformats.org/officeDocument/2006/relationships/notesSlide" Target="../notesSlides/notesSlide1.xml"/><Relationship Id="rId16" Type="http://schemas.openxmlformats.org/officeDocument/2006/relationships/slide" Target="slide12.xml"/><Relationship Id="rId20" Type="http://schemas.openxmlformats.org/officeDocument/2006/relationships/slide" Target="slide16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3.xml"/><Relationship Id="rId11" Type="http://schemas.openxmlformats.org/officeDocument/2006/relationships/slide" Target="slide9.xml"/><Relationship Id="rId24" Type="http://schemas.openxmlformats.org/officeDocument/2006/relationships/slide" Target="slide23.xml"/><Relationship Id="rId5" Type="http://schemas.openxmlformats.org/officeDocument/2006/relationships/audio" Target="../media/audio1.wav"/><Relationship Id="rId15" Type="http://schemas.openxmlformats.org/officeDocument/2006/relationships/slide" Target="slide11.xml"/><Relationship Id="rId23" Type="http://schemas.openxmlformats.org/officeDocument/2006/relationships/slide" Target="slide20.xml"/><Relationship Id="rId10" Type="http://schemas.openxmlformats.org/officeDocument/2006/relationships/slide" Target="slide5.xml"/><Relationship Id="rId19" Type="http://schemas.openxmlformats.org/officeDocument/2006/relationships/slide" Target="slide15.xml"/><Relationship Id="rId4" Type="http://schemas.openxmlformats.org/officeDocument/2006/relationships/slide" Target="slide6.xml"/><Relationship Id="rId9" Type="http://schemas.openxmlformats.org/officeDocument/2006/relationships/slide" Target="slide22.xml"/><Relationship Id="rId14" Type="http://schemas.openxmlformats.org/officeDocument/2006/relationships/slide" Target="slide10.xml"/><Relationship Id="rId22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13.jpeg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15.jpeg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slide" Target="slide2.xml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7.png"/><Relationship Id="rId4" Type="http://schemas.microsoft.com/office/2007/relationships/media" Target="../media/media1.wma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8.xml"/><Relationship Id="rId7" Type="http://schemas.openxmlformats.org/officeDocument/2006/relationships/slide" Target="slide2.xml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17.jpe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8.xml"/><Relationship Id="rId7" Type="http://schemas.openxmlformats.org/officeDocument/2006/relationships/slide" Target="slide2.xml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8.xml"/><Relationship Id="rId7" Type="http://schemas.openxmlformats.org/officeDocument/2006/relationships/slide" Target="slide2.xml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7.png"/><Relationship Id="rId11" Type="http://schemas.openxmlformats.org/officeDocument/2006/relationships/image" Target="../media/image25.jpeg"/><Relationship Id="rId5" Type="http://schemas.microsoft.com/office/2007/relationships/media" Target="../media/media1.wma"/><Relationship Id="rId10" Type="http://schemas.openxmlformats.org/officeDocument/2006/relationships/image" Target="../media/image24.jpeg"/><Relationship Id="rId4" Type="http://schemas.openxmlformats.org/officeDocument/2006/relationships/image" Target="../media/image17.jpe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8.xml"/><Relationship Id="rId7" Type="http://schemas.openxmlformats.org/officeDocument/2006/relationships/slide" Target="slide2.xml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.png"/><Relationship Id="rId11" Type="http://schemas.openxmlformats.org/officeDocument/2006/relationships/image" Target="../media/image29.jpeg"/><Relationship Id="rId5" Type="http://schemas.microsoft.com/office/2007/relationships/media" Target="../media/media1.wma"/><Relationship Id="rId10" Type="http://schemas.openxmlformats.org/officeDocument/2006/relationships/image" Target="../media/image28.jpeg"/><Relationship Id="rId4" Type="http://schemas.openxmlformats.org/officeDocument/2006/relationships/image" Target="../media/image17.jpe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1.jpeg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2.jpeg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4.jpeg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6.jpeg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7.jpeg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35.jpeg"/><Relationship Id="rId9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8.gif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gif"/><Relationship Id="rId2" Type="http://schemas.openxmlformats.org/officeDocument/2006/relationships/video" Target="NULL" TargetMode="Externa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7.png"/><Relationship Id="rId5" Type="http://schemas.microsoft.com/office/2007/relationships/media" Target="../media/media1.wma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332656"/>
            <a:ext cx="4762500" cy="15525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1700808"/>
            <a:ext cx="662473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_StamperBrk" panose="040409050D0802020404" pitchFamily="82" charset="-52"/>
              </a:rPr>
              <a:t>СВОЯ</a:t>
            </a:r>
            <a:br>
              <a:rPr lang="ru-RU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_StamperBrk" panose="040409050D0802020404" pitchFamily="82" charset="-52"/>
              </a:rPr>
            </a:br>
            <a:r>
              <a:rPr lang="ru-RU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_StamperBrk" panose="040409050D0802020404" pitchFamily="82" charset="-52"/>
              </a:rPr>
              <a:t>ИГРА</a:t>
            </a:r>
            <a:endParaRPr lang="ru-RU" sz="7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_StamperBrk" panose="040409050D08020204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879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Рамка 3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25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121" name="AutoShape 49">
            <a:hlinkClick r:id="rId4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3893106" y="1521105"/>
            <a:ext cx="719137" cy="719138"/>
          </a:xfrm>
          <a:prstGeom prst="bevel">
            <a:avLst>
              <a:gd name="adj" fmla="val 7727"/>
            </a:avLst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BDF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6" action="ppaction://hlinksldjump">
                  <a:snd r:embed="rId5" name="laser.wav"/>
                </a:hlinkClick>
              </a:rPr>
              <a:t>2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22" name="AutoShape 50">
            <a:hlinkClick r:id="rId7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4834704" y="1531986"/>
            <a:ext cx="719138" cy="719138"/>
          </a:xfrm>
          <a:prstGeom prst="bevel">
            <a:avLst>
              <a:gd name="adj" fmla="val 7727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BDF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8" action="ppaction://hlinksldjump">
                  <a:snd r:embed="rId5" name="laser.wav"/>
                </a:hlinkClick>
              </a:rPr>
              <a:t>3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23" name="AutoShape 5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81146" y="1537707"/>
            <a:ext cx="719137" cy="719138"/>
          </a:xfrm>
          <a:prstGeom prst="bevel">
            <a:avLst>
              <a:gd name="adj" fmla="val 772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BDF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0" action="ppaction://hlinksldjump">
                  <a:snd r:embed="rId5" name="laser.wav"/>
                </a:hlinkClick>
              </a:rPr>
              <a:t>4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24" name="AutoShape 52">
            <a:hlinkClick r:id="rId11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6680549" y="1527077"/>
            <a:ext cx="719138" cy="719138"/>
          </a:xfrm>
          <a:prstGeom prst="bevel">
            <a:avLst>
              <a:gd name="adj" fmla="val 7727"/>
            </a:avLst>
          </a:prstGeom>
          <a:solidFill>
            <a:srgbClr val="00FFCC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BDF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4" action="ppaction://hlinksldjump">
                  <a:snd r:embed="rId5" name="laser.wav"/>
                </a:hlinkClick>
              </a:rPr>
              <a:t>5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26" name="AutoShape 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905147" y="2536948"/>
            <a:ext cx="719137" cy="719137"/>
          </a:xfrm>
          <a:prstGeom prst="bevel">
            <a:avLst>
              <a:gd name="adj" fmla="val 7727"/>
            </a:avLst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6FAC2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7" action="ppaction://hlinksldjump">
                  <a:snd r:embed="rId5" name="laser.wav"/>
                </a:hlinkClick>
              </a:rPr>
              <a:t>2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27" name="AutoShape 5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834704" y="2536946"/>
            <a:ext cx="719138" cy="719137"/>
          </a:xfrm>
          <a:prstGeom prst="bevel">
            <a:avLst>
              <a:gd name="adj" fmla="val 7727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6FAC2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2" action="ppaction://hlinksldjump">
                  <a:snd r:embed="rId5" name="laser.wav"/>
                </a:hlinkClick>
              </a:rPr>
              <a:t>3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28" name="AutoShape 56">
            <a:hlinkClick r:id="rId13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5781431" y="2542439"/>
            <a:ext cx="719137" cy="719137"/>
          </a:xfrm>
          <a:prstGeom prst="bevel">
            <a:avLst>
              <a:gd name="adj" fmla="val 772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6FAC2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1" action="ppaction://hlinksldjump">
                  <a:snd r:embed="rId5" name="laser.wav"/>
                </a:hlinkClick>
              </a:rPr>
              <a:t>4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29" name="AutoShape 5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71948" y="2542439"/>
            <a:ext cx="719138" cy="719137"/>
          </a:xfrm>
          <a:prstGeom prst="bevel">
            <a:avLst>
              <a:gd name="adj" fmla="val 7727"/>
            </a:avLst>
          </a:prstGeom>
          <a:solidFill>
            <a:srgbClr val="00FFCC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6FAC2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4" action="ppaction://hlinksldjump">
                  <a:snd r:embed="rId5" name="laser.wav"/>
                </a:hlinkClick>
              </a:rPr>
              <a:t>5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1" name="AutoShape 5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93106" y="3602888"/>
            <a:ext cx="719137" cy="719138"/>
          </a:xfrm>
          <a:prstGeom prst="bevel">
            <a:avLst>
              <a:gd name="adj" fmla="val 7727"/>
            </a:avLst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AFA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5" action="ppaction://hlinksldjump">
                  <a:snd r:embed="rId5" name="laser.wav"/>
                </a:hlinkClick>
              </a:rPr>
              <a:t>2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2" name="AutoShape 60">
            <a:hlinkClick r:id="rId16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4816262" y="3588950"/>
            <a:ext cx="719138" cy="719138"/>
          </a:xfrm>
          <a:prstGeom prst="bevel">
            <a:avLst>
              <a:gd name="adj" fmla="val 7727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AFA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6" action="ppaction://hlinksldjump">
                  <a:snd r:embed="rId5" name="laser.wav"/>
                </a:hlinkClick>
              </a:rPr>
              <a:t>3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3" name="AutoShape 61">
            <a:hlinkClick r:id="" action="ppaction://noaction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5746348" y="3588950"/>
            <a:ext cx="719137" cy="719138"/>
          </a:xfrm>
          <a:prstGeom prst="bevel">
            <a:avLst>
              <a:gd name="adj" fmla="val 772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AFA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7" action="ppaction://hlinksldjump">
                  <a:snd r:embed="rId5" name="laser.wav"/>
                </a:hlinkClick>
              </a:rPr>
              <a:t>4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4" name="AutoShape 62">
            <a:hlinkClick r:id="rId18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6680549" y="3601625"/>
            <a:ext cx="719138" cy="719138"/>
          </a:xfrm>
          <a:prstGeom prst="bevel">
            <a:avLst>
              <a:gd name="adj" fmla="val 7727"/>
            </a:avLst>
          </a:prstGeom>
          <a:solidFill>
            <a:srgbClr val="00FFCC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AFA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3" action="ppaction://hlinksldjump">
                  <a:snd r:embed="rId5" name="laser.wav"/>
                </a:hlinkClick>
              </a:rPr>
              <a:t>5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6" name="AutoShape 6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2812" y="4619843"/>
            <a:ext cx="719137" cy="719137"/>
          </a:xfrm>
          <a:prstGeom prst="bevel">
            <a:avLst>
              <a:gd name="adj" fmla="val 7727"/>
            </a:avLst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FF9B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9" action="ppaction://hlinksldjump">
                  <a:snd r:embed="rId5" name="laser.wav"/>
                </a:hlinkClick>
              </a:rPr>
              <a:t>2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7" name="AutoShape 65">
            <a:hlinkClick r:id="rId9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4805542" y="4619298"/>
            <a:ext cx="719138" cy="719137"/>
          </a:xfrm>
          <a:prstGeom prst="bevel">
            <a:avLst>
              <a:gd name="adj" fmla="val 7727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FF9B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20" action="ppaction://hlinksldjump">
                  <a:snd r:embed="rId5" name="laser.wav"/>
                </a:hlinkClick>
              </a:rPr>
              <a:t>3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8" name="AutoShape 66">
            <a:hlinkClick r:id="" action="ppaction://noaction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5755916" y="4627514"/>
            <a:ext cx="719138" cy="719137"/>
          </a:xfrm>
          <a:prstGeom prst="bevel">
            <a:avLst>
              <a:gd name="adj" fmla="val 772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FF9B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21" action="ppaction://hlinksldjump">
                  <a:snd r:embed="rId5" name="laser.wav"/>
                </a:hlinkClick>
              </a:rPr>
              <a:t>4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39" name="AutoShape 6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71948" y="4632281"/>
            <a:ext cx="719138" cy="719137"/>
          </a:xfrm>
          <a:prstGeom prst="bevel">
            <a:avLst>
              <a:gd name="adj" fmla="val 7727"/>
            </a:avLst>
          </a:prstGeom>
          <a:solidFill>
            <a:srgbClr val="00FFCC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FF9B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22" action="ppaction://hlinksldjump">
                  <a:snd r:embed="rId5" name="laser.wav"/>
                </a:hlinkClick>
              </a:rPr>
              <a:t>5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42" name="AutoShape 7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2812" y="5572125"/>
            <a:ext cx="719137" cy="719138"/>
          </a:xfrm>
          <a:prstGeom prst="bevel">
            <a:avLst>
              <a:gd name="adj" fmla="val 7727"/>
            </a:avLst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5ECF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23" action="ppaction://hlinksldjump">
                  <a:snd r:embed="rId5" name="laser.wav"/>
                </a:hlinkClick>
              </a:rPr>
              <a:t>2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44" name="AutoShape 72">
            <a:hlinkClick r:id="rId9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5735655" y="5572126"/>
            <a:ext cx="719138" cy="719138"/>
          </a:xfrm>
          <a:prstGeom prst="bevel">
            <a:avLst>
              <a:gd name="adj" fmla="val 7727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5ECF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9" action="ppaction://hlinksldjump">
                  <a:snd r:embed="rId5" name="laser.wav"/>
                </a:hlinkClick>
              </a:rPr>
              <a:t>4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145" name="AutoShape 73">
            <a:hlinkClick r:id="" action="ppaction://noaction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6671948" y="5547644"/>
            <a:ext cx="719138" cy="719138"/>
          </a:xfrm>
          <a:prstGeom prst="bevel">
            <a:avLst>
              <a:gd name="adj" fmla="val 7727"/>
            </a:avLst>
          </a:prstGeom>
          <a:solidFill>
            <a:srgbClr val="00FFCC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5ECFF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24" action="ppaction://hlinksldjump">
                  <a:snd r:embed="rId5" name="laser.wav"/>
                </a:hlinkClick>
              </a:rPr>
              <a:t>5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79512" y="1511828"/>
            <a:ext cx="3168352" cy="720080"/>
          </a:xfrm>
          <a:prstGeom prst="roundRect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h="1270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Угадай-ка!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65636" y="2583590"/>
            <a:ext cx="3168352" cy="720080"/>
          </a:xfrm>
          <a:prstGeom prst="round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rect">
              <a:fillToRect l="100000" t="100000"/>
            </a:path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h="1270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Насекомые</a:t>
            </a:r>
            <a:endParaRPr lang="ru-RU" sz="24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9513" y="3627909"/>
            <a:ext cx="3168351" cy="720080"/>
          </a:xfrm>
          <a:prstGeom prst="round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rect">
              <a:fillToRect l="100000" t="100000"/>
            </a:path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h="1270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spc="3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Чья тень?</a:t>
            </a:r>
            <a:endParaRPr lang="ru-RU" sz="2400" b="1" spc="3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79513" y="4636021"/>
            <a:ext cx="3168351" cy="720080"/>
          </a:xfrm>
          <a:prstGeom prst="round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rect">
              <a:fillToRect l="100000" t="100000"/>
            </a:path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h="1270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spc="3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Птицы</a:t>
            </a:r>
            <a:endParaRPr lang="ru-RU" sz="2400" b="1" spc="3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79513" y="5572125"/>
            <a:ext cx="3168351" cy="720080"/>
          </a:xfrm>
          <a:prstGeom prst="round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rect">
              <a:fillToRect l="100000" t="100000"/>
            </a:path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96850" h="1270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spc="3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Ребусы</a:t>
            </a:r>
            <a:endParaRPr lang="ru-RU" sz="2400" b="1" spc="3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31388" y="260648"/>
            <a:ext cx="54578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ЖИВОТНЫЙ МИР</a:t>
            </a:r>
            <a:endParaRPr lang="ru-RU" sz="5400" b="1" spc="50" dirty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7944" y="39611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Управляющая кнопка: домой 2">
            <a:hlinkClick r:id="rId6" action="ppaction://hlinksldjump" highlightClick="1">
              <a:snd r:embed="rId5" name="laser.wav"/>
            </a:hlinkClick>
          </p:cNvPr>
          <p:cNvSpPr/>
          <p:nvPr/>
        </p:nvSpPr>
        <p:spPr>
          <a:xfrm>
            <a:off x="8316417" y="6266781"/>
            <a:ext cx="827584" cy="591219"/>
          </a:xfrm>
          <a:prstGeom prst="actionButtonHo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AutoShape 65">
            <a:hlinkClick r:id="rId18" action="ppaction://hlinksldjump">
              <a:snd r:embed="rId5" name="laser.wav"/>
            </a:hlinkClick>
          </p:cNvPr>
          <p:cNvSpPr>
            <a:spLocks noChangeArrowheads="1"/>
          </p:cNvSpPr>
          <p:nvPr/>
        </p:nvSpPr>
        <p:spPr bwMode="auto">
          <a:xfrm>
            <a:off x="4834704" y="5547644"/>
            <a:ext cx="719138" cy="719137"/>
          </a:xfrm>
          <a:prstGeom prst="bevel">
            <a:avLst>
              <a:gd name="adj" fmla="val 7727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FF9B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 smtClean="0">
                <a:solidFill>
                  <a:prstClr val="black"/>
                </a:solidFill>
                <a:hlinkClick r:id="rId18" action="ppaction://hlinksldjump">
                  <a:snd r:embed="rId5" name="laser.wav"/>
                </a:hlinkClick>
              </a:rPr>
              <a:t>3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957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3121" grpId="0" animBg="1"/>
      <p:bldP spid="3122" grpId="0" animBg="1"/>
      <p:bldP spid="3123" grpId="0" animBg="1"/>
      <p:bldP spid="3124" grpId="0" animBg="1"/>
      <p:bldP spid="3126" grpId="0" animBg="1"/>
      <p:bldP spid="3127" grpId="0" animBg="1"/>
      <p:bldP spid="3128" grpId="0" animBg="1"/>
      <p:bldP spid="3129" grpId="0" animBg="1"/>
      <p:bldP spid="3131" grpId="0" animBg="1"/>
      <p:bldP spid="3132" grpId="0" animBg="1"/>
      <p:bldP spid="3133" grpId="0" animBg="1"/>
      <p:bldP spid="3134" grpId="0" animBg="1"/>
      <p:bldP spid="3136" grpId="0" animBg="1"/>
      <p:bldP spid="3137" grpId="0" animBg="1"/>
      <p:bldP spid="3138" grpId="0" animBg="1"/>
      <p:bldP spid="3139" grpId="0" animBg="1"/>
      <p:bldP spid="3142" grpId="0" animBg="1"/>
      <p:bldP spid="3144" grpId="0" animBg="1"/>
      <p:bldP spid="3145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251520" y="188640"/>
            <a:ext cx="3744416" cy="792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Живот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6516216" y="189324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2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3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1520" y="6248400"/>
            <a:ext cx="609600" cy="6096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414556" y="5786735"/>
            <a:ext cx="2529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Кошка </a:t>
            </a:r>
            <a:endParaRPr lang="ru-RU" sz="5400" b="1" spc="50" dirty="0">
              <a:ln w="1143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Управляющая кнопка: домой 10">
            <a:hlinkClick r:id="rId6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Объект 11"/>
          <p:cNvSpPr txBox="1">
            <a:spLocks/>
          </p:cNvSpPr>
          <p:nvPr/>
        </p:nvSpPr>
        <p:spPr>
          <a:xfrm>
            <a:off x="1295636" y="1560638"/>
            <a:ext cx="7272808" cy="3168352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4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 Древнем Египте эти животные считались священными. В средневековой Европе этих животных чёрного цвета сжигали на кострах. А благодаря писателю </a:t>
            </a:r>
            <a:r>
              <a:rPr lang="ru-RU" sz="2400" b="1" spc="3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Редьярду</a:t>
            </a:r>
            <a:r>
              <a:rPr lang="ru-RU" sz="24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Киплингу читатели знают, что это животное «гуляет само по себе». </a:t>
            </a:r>
            <a:endParaRPr lang="ru-RU" sz="2400" b="1" spc="300" dirty="0">
              <a:solidFill>
                <a:srgbClr val="002060"/>
              </a:solidFill>
            </a:endParaRPr>
          </a:p>
        </p:txBody>
      </p:sp>
      <p:pic>
        <p:nvPicPr>
          <p:cNvPr id="10" name="Picture 2" descr="HD Wallpapers Cats_part 2 &quot; Оформление детского сада, все для детского сада, родительский уголок, папки передвижки - SkyClipArt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711" b="1252"/>
          <a:stretch/>
        </p:blipFill>
        <p:spPr bwMode="auto">
          <a:xfrm>
            <a:off x="1713724" y="1056582"/>
            <a:ext cx="6436632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41469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251520" y="188640"/>
            <a:ext cx="3744416" cy="792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Живот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6516216" y="189324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3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3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51520" y="6248400"/>
            <a:ext cx="609600" cy="6096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708131" y="5786735"/>
            <a:ext cx="28125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Кролик </a:t>
            </a:r>
            <a:endParaRPr lang="ru-RU" sz="5400" b="1" spc="50" dirty="0">
              <a:ln w="1143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1"/>
          <p:cNvSpPr txBox="1">
            <a:spLocks/>
          </p:cNvSpPr>
          <p:nvPr/>
        </p:nvSpPr>
        <p:spPr>
          <a:xfrm>
            <a:off x="1187624" y="1268760"/>
            <a:ext cx="7272808" cy="3168352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400" b="1" spc="30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Власти Австралии пытаются избавиться от этого животного, неосторожно завезённого в страну. В Австралии и Новой Зеландии оно наносит большой вред, выедая растительность на пастбищах, повреждая посевы и портя угодья своими норами</a:t>
            </a:r>
            <a:endParaRPr lang="ru-RU" sz="2400" b="1" spc="300" dirty="0">
              <a:solidFill>
                <a:srgbClr val="002060"/>
              </a:solidFill>
            </a:endParaRPr>
          </a:p>
        </p:txBody>
      </p:sp>
      <p:pic>
        <p:nvPicPr>
          <p:cNvPr id="10" name="Picture 2" descr="Кролики в Австралии &quot;Travel-Live&quot; - страны мира, города, дво…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167" y="980728"/>
            <a:ext cx="7272808" cy="4355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298477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994" y="1340768"/>
            <a:ext cx="69843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Какие ноги у жирафа длиннее, передние или задние? </a:t>
            </a: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251520" y="188640"/>
            <a:ext cx="4176464" cy="792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Живот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688586" y="232552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4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1520" y="5949280"/>
            <a:ext cx="609600" cy="60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25082"/>
            <a:ext cx="7878717" cy="4924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92812" y="4784378"/>
            <a:ext cx="43939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Одинаковые </a:t>
            </a:r>
            <a:endParaRPr lang="ru-RU" sz="5400" b="1" spc="50" dirty="0">
              <a:ln w="1143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</p:cNvPr>
          <p:cNvSpPr/>
          <p:nvPr/>
        </p:nvSpPr>
        <p:spPr>
          <a:xfrm>
            <a:off x="8316416" y="5913396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846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6390" y="1745121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Этих приматов, ведущих ночной образ жизни, в естественных условиях можно встретить</a:t>
            </a:r>
          </a:p>
          <a:p>
            <a:pPr algn="ctr"/>
            <a:r>
              <a:rPr lang="ru-RU" sz="32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только на острове Мадагаскар — они его символ. </a:t>
            </a:r>
            <a:r>
              <a:rPr lang="ru-RU" sz="32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Что это за животное?</a:t>
            </a:r>
            <a:endParaRPr lang="ru-RU" sz="3200" b="1" spc="3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33060" y="324074"/>
            <a:ext cx="4968552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Живот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90349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5 баллов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0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23528" y="5949280"/>
            <a:ext cx="609600" cy="609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1013746"/>
            <a:ext cx="7560840" cy="5274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98247" y="4581128"/>
            <a:ext cx="2238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Лемур</a:t>
            </a:r>
            <a:endParaRPr lang="ru-RU" sz="5400" b="1" spc="50" dirty="0">
              <a:ln w="1143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Управляющая кнопка: домой 8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77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556792"/>
            <a:ext cx="84969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r>
              <a:rPr lang="ru-RU" sz="40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Мелкое летающее </a:t>
            </a:r>
            <a:endParaRPr lang="ru-RU" sz="4000" b="1" spc="3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algn="ctr"/>
            <a:r>
              <a:rPr lang="ru-RU" sz="40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насекомое </a:t>
            </a:r>
            <a:r>
              <a:rPr lang="ru-RU" sz="40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 длинным </a:t>
            </a:r>
            <a:endParaRPr lang="ru-RU" sz="4000" b="1" spc="3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algn="ctr"/>
            <a:r>
              <a:rPr lang="ru-RU" sz="40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тонким </a:t>
            </a:r>
            <a:r>
              <a:rPr lang="ru-RU" sz="40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жалом</a:t>
            </a:r>
            <a:r>
              <a:rPr lang="ru-RU" sz="40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;</a:t>
            </a:r>
          </a:p>
          <a:p>
            <a:pPr algn="ctr"/>
            <a:r>
              <a:rPr lang="ru-RU" sz="40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только самки</a:t>
            </a:r>
          </a:p>
          <a:p>
            <a:pPr algn="ctr"/>
            <a:r>
              <a:rPr lang="ru-RU" sz="40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очень кусачи.</a:t>
            </a:r>
            <a:endParaRPr lang="ru-RU" sz="4000" b="1" spc="3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79512" y="260648"/>
            <a:ext cx="4211960" cy="9807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Насекомые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2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5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1520" y="6021288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57945" y="5864423"/>
            <a:ext cx="4680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Комар</a:t>
            </a:r>
            <a:endParaRPr lang="ru-RU" sz="54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8" name="Picture 2" descr="29 Январь, 2010 - News - 1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8916" y="1556792"/>
            <a:ext cx="6667500" cy="4438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Управляющая кнопка: домой 9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2950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0336" y="220486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3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У кого ухо </a:t>
            </a:r>
            <a:endParaRPr lang="ru-RU" sz="3600" b="1" spc="300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algn="ctr"/>
            <a:r>
              <a:rPr lang="ru-RU" sz="3600" b="1" spc="3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на </a:t>
            </a:r>
            <a:r>
              <a:rPr lang="ru-RU" sz="3600" b="1" spc="3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задних лапках?</a:t>
            </a:r>
            <a:endParaRPr lang="ru-RU" sz="2400" b="1" spc="3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3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5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95536" y="5949280"/>
            <a:ext cx="609600" cy="609600"/>
          </a:xfrm>
          <a:prstGeom prst="rect">
            <a:avLst/>
          </a:prstGeom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79512" y="188640"/>
            <a:ext cx="4572000" cy="11521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Насекомые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3886" y="5373029"/>
            <a:ext cx="4165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У кузнечика</a:t>
            </a:r>
            <a:endParaRPr lang="ru-RU" sz="54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4" name="Picture 4" descr="Тайны дремучих полян -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6491" y="1394432"/>
            <a:ext cx="5237189" cy="4021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Управляющая кнопка: домой 9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13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8687" y="2465893"/>
            <a:ext cx="8336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3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Какое насекомое «носит чин» </a:t>
            </a:r>
            <a:endParaRPr lang="ru-RU" sz="2800" b="1" spc="300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algn="ctr"/>
            <a:r>
              <a:rPr lang="ru-RU" sz="2800" b="1" spc="3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морского </a:t>
            </a:r>
            <a:r>
              <a:rPr lang="ru-RU" sz="2800" b="1" spc="3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офицера?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29958" y="5509927"/>
            <a:ext cx="5896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Бабочка Адмирал</a:t>
            </a:r>
            <a:endParaRPr lang="ru-RU" sz="54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4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5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1520" y="5877272"/>
            <a:ext cx="609600" cy="609600"/>
          </a:xfrm>
          <a:prstGeom prst="rect">
            <a:avLst/>
          </a:prstGeom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683568" y="261657"/>
            <a:ext cx="4427984" cy="7660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Насекомые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1340768"/>
            <a:ext cx="6537209" cy="4169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Управляющая кнопка: домой 8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109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5259" y="2060848"/>
            <a:ext cx="83121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3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Какого </a:t>
            </a:r>
            <a:r>
              <a:rPr lang="ru-RU" sz="2800" b="1" spc="3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жука называют «опасным преступником»? Он приносит вред, когда начинает зеленеть картофельная ботва. Жук нападает на неё и пожирает листья. В результате у растения не образуются клубни, куст </a:t>
            </a:r>
            <a:r>
              <a:rPr lang="ru-RU" sz="2800" b="1" spc="3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погибает.</a:t>
            </a:r>
            <a:endParaRPr lang="ru-RU" sz="2800" b="1" spc="3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627667" y="290499"/>
            <a:ext cx="4139952" cy="65750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Насекомые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5 баллов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5097958"/>
            <a:ext cx="5826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Колорадский жук</a:t>
            </a:r>
            <a:endParaRPr lang="ru-RU" sz="54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отсчет времени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1520" y="6021288"/>
            <a:ext cx="609600" cy="609600"/>
          </a:xfrm>
          <a:prstGeom prst="rect">
            <a:avLst/>
          </a:prstGeom>
        </p:spPr>
      </p:pic>
      <p:pic>
        <p:nvPicPr>
          <p:cNvPr id="6146" name="Picture 2" descr="Если удастся сломить Майдан, ни о каком ЕС и демократии речь…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6" t="11743" r="7507" b="17367"/>
          <a:stretch/>
        </p:blipFill>
        <p:spPr bwMode="auto">
          <a:xfrm>
            <a:off x="1691680" y="1322950"/>
            <a:ext cx="6386945" cy="3740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9" name="Управляющая кнопка: домой 8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620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498701" y="180578"/>
            <a:ext cx="2561131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Чья </a:t>
            </a:r>
            <a:r>
              <a:rPr lang="ru-RU" sz="358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т </a:t>
            </a:r>
            <a:r>
              <a:rPr lang="ru-RU" sz="3580" b="1" i="1" kern="10" spc="30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ень</a:t>
            </a:r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? </a:t>
            </a:r>
            <a:endParaRPr lang="ru-RU" sz="3600" b="1" i="1" kern="10" spc="30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2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23528" y="5877272"/>
            <a:ext cx="609600" cy="609600"/>
          </a:xfrm>
          <a:prstGeom prst="rect">
            <a:avLst/>
          </a:prstGeom>
        </p:spPr>
      </p:pic>
      <p:sp>
        <p:nvSpPr>
          <p:cNvPr id="11" name="Управляющая кнопка: домой 10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050" name="Picture 2" descr="http://cliparts.co/cliparts/rcj/zkr/rcjzkr5c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192869">
            <a:off x="-348614" y="-470338"/>
            <a:ext cx="85725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27584" y="908720"/>
            <a:ext cx="7056783" cy="5292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884699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3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51520" y="6021288"/>
            <a:ext cx="609600" cy="609600"/>
          </a:xfrm>
          <a:prstGeom prst="rect">
            <a:avLst/>
          </a:prstGeom>
        </p:spPr>
      </p:pic>
      <p:sp>
        <p:nvSpPr>
          <p:cNvPr id="11" name="Управляющая кнопка: домой 10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WordArt 4"/>
          <p:cNvSpPr>
            <a:spLocks noChangeArrowheads="1" noChangeShapeType="1" noTextEdit="1"/>
          </p:cNvSpPr>
          <p:nvPr/>
        </p:nvSpPr>
        <p:spPr bwMode="auto">
          <a:xfrm>
            <a:off x="498701" y="180578"/>
            <a:ext cx="2561131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Чья </a:t>
            </a:r>
            <a:r>
              <a:rPr lang="ru-RU" sz="358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т </a:t>
            </a:r>
            <a:r>
              <a:rPr lang="ru-RU" sz="3580" b="1" i="1" kern="10" spc="30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ень</a:t>
            </a:r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? </a:t>
            </a:r>
            <a:endParaRPr lang="ru-RU" sz="3600" b="1" i="1" kern="10" spc="30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3074" name="Picture 2" descr="http://boobooka.com/wp-content/uploads/2014/01/nicubunu_Orangutan_contou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75656" y="1447998"/>
            <a:ext cx="511256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40229" y="981120"/>
            <a:ext cx="5904656" cy="50273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006068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4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0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7544" y="5877272"/>
            <a:ext cx="609600" cy="609600"/>
          </a:xfrm>
          <a:prstGeom prst="rect">
            <a:avLst/>
          </a:prstGeom>
        </p:spPr>
      </p:pic>
      <p:sp>
        <p:nvSpPr>
          <p:cNvPr id="11" name="Управляющая кнопка: домой 10">
            <a:hlinkClick r:id="rId7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WordArt 4"/>
          <p:cNvSpPr>
            <a:spLocks noChangeArrowheads="1" noChangeShapeType="1" noTextEdit="1"/>
          </p:cNvSpPr>
          <p:nvPr/>
        </p:nvSpPr>
        <p:spPr bwMode="auto">
          <a:xfrm>
            <a:off x="498701" y="180578"/>
            <a:ext cx="2561131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Чья </a:t>
            </a:r>
            <a:r>
              <a:rPr lang="ru-RU" sz="358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т </a:t>
            </a:r>
            <a:r>
              <a:rPr lang="ru-RU" sz="3580" b="1" i="1" kern="10" spc="30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ень</a:t>
            </a:r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? </a:t>
            </a:r>
            <a:endParaRPr lang="ru-RU" sz="3600" b="1" i="1" kern="10" spc="30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4098" name="Picture 2" descr="http://chicagohacksbig.com/images/beaver-outline-silhouette-clipart-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118892">
            <a:off x="2009148" y="256441"/>
            <a:ext cx="4733017" cy="473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moziru.com/images/mice-clipart-tikus-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444928">
            <a:off x="1110300" y="1873422"/>
            <a:ext cx="4056385" cy="409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95"/>
          <a:stretch/>
        </p:blipFill>
        <p:spPr bwMode="auto">
          <a:xfrm>
            <a:off x="1285112" y="913980"/>
            <a:ext cx="5113707" cy="2811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23515" y="3725903"/>
            <a:ext cx="5075304" cy="3132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814696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5 баллов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95536" y="6021288"/>
            <a:ext cx="609600" cy="609600"/>
          </a:xfrm>
          <a:prstGeom prst="rect">
            <a:avLst/>
          </a:prstGeom>
        </p:spPr>
      </p:pic>
      <p:sp>
        <p:nvSpPr>
          <p:cNvPr id="10" name="Управляющая кнопка: домой 9">
            <a:hlinkClick r:id="rId7" action="ppaction://hlinksldjump" highlightClick="1"/>
          </p:cNvPr>
          <p:cNvSpPr/>
          <p:nvPr/>
        </p:nvSpPr>
        <p:spPr>
          <a:xfrm>
            <a:off x="8423920" y="5901345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WordArt 4"/>
          <p:cNvSpPr>
            <a:spLocks noChangeArrowheads="1" noChangeShapeType="1" noTextEdit="1"/>
          </p:cNvSpPr>
          <p:nvPr/>
        </p:nvSpPr>
        <p:spPr bwMode="auto">
          <a:xfrm>
            <a:off x="498701" y="180578"/>
            <a:ext cx="2561131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Чья </a:t>
            </a:r>
            <a:r>
              <a:rPr lang="ru-RU" sz="358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т </a:t>
            </a:r>
            <a:r>
              <a:rPr lang="ru-RU" sz="3580" b="1" i="1" kern="10" spc="30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ень</a:t>
            </a:r>
            <a:r>
              <a:rPr lang="ru-RU" sz="3600" b="1" i="1" kern="10" spc="30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? </a:t>
            </a:r>
            <a:endParaRPr lang="ru-RU" sz="3600" b="1" i="1" kern="10" spc="30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5122" name="Picture 2" descr="http://images.easyfreeclipart.com/1522/pelican-clipart-panda-free-images-152275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972411">
            <a:off x="2339752" y="619552"/>
            <a:ext cx="4248472" cy="549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.pinimg.com/736x/82/9b/5e/829b5efcd4be6f537315d2f13b5b72e2--silhouette-cat-silhouette-painting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477100">
            <a:off x="2485096" y="3028039"/>
            <a:ext cx="2320980" cy="301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2922" y="1324000"/>
            <a:ext cx="3334725" cy="500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007647" y="1503409"/>
            <a:ext cx="4416273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758939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813" y="3140968"/>
            <a:ext cx="84066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Какая самая маленькая </a:t>
            </a:r>
            <a:r>
              <a:rPr lang="ru-RU" sz="44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птица в России?</a:t>
            </a:r>
            <a:endParaRPr lang="ru-RU" sz="4400" b="1" spc="3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2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5529047"/>
            <a:ext cx="29783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CC0066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rgbClr val="A5644E">
                      <a:satMod val="175000"/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Королек </a:t>
            </a:r>
            <a:r>
              <a:rPr lang="ru-RU" sz="5400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rgbClr val="A5644E">
                      <a:satMod val="175000"/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ru-RU" sz="5400" dirty="0">
              <a:ln w="18415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glow rad="228600">
                  <a:srgbClr val="A5644E">
                    <a:satMod val="175000"/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23528" y="6248400"/>
            <a:ext cx="609600" cy="609600"/>
          </a:xfrm>
          <a:prstGeom prst="rect">
            <a:avLst/>
          </a:prstGeom>
        </p:spPr>
      </p:pic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2809962" y="188640"/>
            <a:ext cx="3528392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Пт</a:t>
            </a:r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ицы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3314" name="Picture 2" descr="Как называется эта птица MOREBIRDS.R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8781" y="1743930"/>
            <a:ext cx="6696744" cy="3785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" name="Управляющая кнопка: домой 12">
            <a:hlinkClick r:id="rId8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4664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248" y="2636912"/>
            <a:ext cx="8334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Какая птица выводит</a:t>
            </a:r>
          </a:p>
          <a:p>
            <a:pPr algn="ctr"/>
            <a:r>
              <a:rPr lang="ru-RU" sz="36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птенцов </a:t>
            </a:r>
            <a:r>
              <a:rPr lang="ru-RU" sz="36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зимой?</a:t>
            </a:r>
            <a:endParaRPr lang="ru-RU" sz="3600" b="1" spc="3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3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51520" y="6021288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81208" y="5707558"/>
            <a:ext cx="20702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C00000"/>
                </a:solidFill>
                <a:effectLst>
                  <a:glow rad="228600">
                    <a:srgbClr val="A5644E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Клест</a:t>
            </a:r>
            <a:endParaRPr lang="ru-RU" sz="5400" b="1" spc="50" dirty="0">
              <a:ln w="11430"/>
              <a:solidFill>
                <a:srgbClr val="C00000"/>
              </a:solidFill>
              <a:effectLst>
                <a:glow rad="228600">
                  <a:srgbClr val="A5644E">
                    <a:satMod val="175000"/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2781208" y="107885"/>
            <a:ext cx="3528392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Пт</a:t>
            </a:r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ицы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4338" name="Picture 2" descr="Клест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6010" y="1412776"/>
            <a:ext cx="5261148" cy="4384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Управляющая кнопка: домой 10">
            <a:hlinkClick r:id="rId8" action="ppaction://hlinksldjump" highlightClick="1"/>
          </p:cNvPr>
          <p:cNvSpPr/>
          <p:nvPr/>
        </p:nvSpPr>
        <p:spPr>
          <a:xfrm>
            <a:off x="8316416" y="6008514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1570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2492896"/>
            <a:ext cx="6732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3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Летели птицы, совсем мало, сколько было птиц и как они называются?</a:t>
            </a:r>
          </a:p>
        </p:txBody>
      </p:sp>
      <p:sp>
        <p:nvSpPr>
          <p:cNvPr id="33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4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34" name="WordArt 4"/>
          <p:cNvSpPr>
            <a:spLocks noChangeArrowheads="1" noChangeShapeType="1" noTextEdit="1"/>
          </p:cNvSpPr>
          <p:nvPr/>
        </p:nvSpPr>
        <p:spPr bwMode="auto">
          <a:xfrm>
            <a:off x="2781208" y="107885"/>
            <a:ext cx="3528392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Пт</a:t>
            </a:r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ицы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644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8423920" y="5979089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 descr="http://wallpaperscraft.ru/image/sovenok_sova_vetka_ptica_poroda_29329_1920x108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88" r="35707"/>
          <a:stretch/>
        </p:blipFill>
        <p:spPr bwMode="auto">
          <a:xfrm>
            <a:off x="3461683" y="2276872"/>
            <a:ext cx="2016224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1844824"/>
            <a:ext cx="1728192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99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  <a:endParaRPr lang="ru-RU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WordArt 4"/>
          <p:cNvSpPr>
            <a:spLocks noChangeArrowheads="1" noChangeShapeType="1" noTextEdit="1"/>
          </p:cNvSpPr>
          <p:nvPr/>
        </p:nvSpPr>
        <p:spPr bwMode="auto">
          <a:xfrm>
            <a:off x="6650824" y="34392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4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2843808" y="271235"/>
            <a:ext cx="3528392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Пт</a:t>
            </a:r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ицы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771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204864"/>
            <a:ext cx="8406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Крик какой птицы</a:t>
            </a:r>
          </a:p>
          <a:p>
            <a:pPr algn="ctr"/>
            <a:r>
              <a:rPr lang="ru-RU" sz="3600" b="1" spc="3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напоминает кошачий?</a:t>
            </a:r>
            <a:endParaRPr lang="ru-RU" sz="3600" b="1" spc="3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16" y="5340412"/>
            <a:ext cx="25160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CC0066"/>
                </a:solidFill>
                <a:effectLst>
                  <a:glow rad="228600">
                    <a:srgbClr val="B58B80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Иволга</a:t>
            </a:r>
            <a:endParaRPr lang="ru-RU" sz="5400" b="1" spc="50" dirty="0">
              <a:ln w="11430"/>
              <a:solidFill>
                <a:srgbClr val="FFFF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5 баллов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95536" y="6021288"/>
            <a:ext cx="609600" cy="609600"/>
          </a:xfrm>
          <a:prstGeom prst="rect">
            <a:avLst/>
          </a:prstGeom>
        </p:spPr>
      </p:pic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2803913" y="188640"/>
            <a:ext cx="3528392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Пт</a:t>
            </a:r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 </a:t>
            </a:r>
            <a:r>
              <a:rPr lang="ru-RU" sz="3600" b="1" i="1" kern="10" dirty="0" err="1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ицы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6386" name="Picture 2" descr="Интернет-урок по окружающему миру &quot;Многообразие животных. Птицы&quot; Класс3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18" b="30015"/>
          <a:stretch/>
        </p:blipFill>
        <p:spPr bwMode="auto">
          <a:xfrm>
            <a:off x="968270" y="1405371"/>
            <a:ext cx="7405227" cy="3999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Управляющая кнопка: домой 10">
            <a:hlinkClick r:id="rId8" action="ppaction://hlinksldjump" highlightClick="1"/>
          </p:cNvPr>
          <p:cNvSpPr/>
          <p:nvPr/>
        </p:nvSpPr>
        <p:spPr>
          <a:xfrm>
            <a:off x="8423920" y="5979089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7115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57246" y="5373216"/>
            <a:ext cx="24116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ЛОСЬ </a:t>
            </a:r>
            <a:endParaRPr lang="ru-RU" sz="5400" b="1" spc="50" dirty="0">
              <a:ln w="11430"/>
              <a:solidFill>
                <a:srgbClr val="00206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2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0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23528" y="6248400"/>
            <a:ext cx="609600" cy="609600"/>
          </a:xfrm>
          <a:prstGeom prst="rect">
            <a:avLst/>
          </a:prstGeom>
        </p:spPr>
      </p:pic>
      <p:sp>
        <p:nvSpPr>
          <p:cNvPr id="11" name="WordArt 4"/>
          <p:cNvSpPr>
            <a:spLocks noChangeArrowheads="1" noChangeShapeType="1" noTextEdit="1"/>
          </p:cNvSpPr>
          <p:nvPr/>
        </p:nvSpPr>
        <p:spPr bwMode="auto">
          <a:xfrm>
            <a:off x="1814259" y="103810"/>
            <a:ext cx="3240360" cy="5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Ребусы 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3" name="Picture 2" descr="Развитие дете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3175" y="611257"/>
            <a:ext cx="5134985" cy="427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Управляющая кнопка: домой 13">
            <a:hlinkClick r:id="rId8" action="ppaction://hlinksldjump" highlightClick="1"/>
          </p:cNvPr>
          <p:cNvSpPr/>
          <p:nvPr/>
        </p:nvSpPr>
        <p:spPr>
          <a:xfrm>
            <a:off x="8353756" y="5997691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819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69463" y="5652171"/>
            <a:ext cx="4288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Гиппопотам</a:t>
            </a:r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ru-RU" sz="5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3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23528" y="6093296"/>
            <a:ext cx="609600" cy="609600"/>
          </a:xfrm>
          <a:prstGeom prst="rect">
            <a:avLst/>
          </a:prstGeom>
        </p:spPr>
      </p:pic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1849283" y="180578"/>
            <a:ext cx="3240360" cy="5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Ребусы 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21506" name="Picture 2" descr="Ребус про животных сложный В детском мир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97560"/>
            <a:ext cx="5210944" cy="378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домой 10">
            <a:hlinkClick r:id="rId8" action="ppaction://hlinksldjump" highlightClick="1">
              <a:snd r:embed="rId9" name="laser.wav"/>
            </a:hlinkClick>
          </p:cNvPr>
          <p:cNvSpPr/>
          <p:nvPr/>
        </p:nvSpPr>
        <p:spPr>
          <a:xfrm>
            <a:off x="8172400" y="5853410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69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4 балла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9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96086" y="5326936"/>
            <a:ext cx="3383170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Дикобраз </a:t>
            </a:r>
            <a:endParaRPr lang="ru-RU" sz="5400" b="1" spc="50" dirty="0">
              <a:ln w="11430"/>
              <a:solidFill>
                <a:srgbClr val="00206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1761195" y="103810"/>
            <a:ext cx="3240360" cy="5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Ребусы 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3" name="Picture 2" descr="Ребусы на тему &quot;Животные&quot; (зоологические ребусы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1375" y="797561"/>
            <a:ext cx="4863033" cy="369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Управляющая кнопка: домой 13">
            <a:hlinkClick r:id="rId8" action="ppaction://hlinksldjump" highlightClick="1"/>
          </p:cNvPr>
          <p:cNvSpPr/>
          <p:nvPr/>
        </p:nvSpPr>
        <p:spPr>
          <a:xfrm>
            <a:off x="8421960" y="5979089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2648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83722" y="5373216"/>
            <a:ext cx="25861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Верблюд </a:t>
            </a:r>
            <a:endParaRPr lang="ru-RU" sz="4400" b="1" spc="50" dirty="0">
              <a:ln w="11430"/>
              <a:solidFill>
                <a:srgbClr val="00206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6588224" y="180578"/>
            <a:ext cx="2304256" cy="4306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5 баллов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10" name="отсчет времени.w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11" name="WordArt 4"/>
          <p:cNvSpPr>
            <a:spLocks noChangeArrowheads="1" noChangeShapeType="1" noTextEdit="1"/>
          </p:cNvSpPr>
          <p:nvPr/>
        </p:nvSpPr>
        <p:spPr bwMode="auto">
          <a:xfrm>
            <a:off x="1849283" y="215006"/>
            <a:ext cx="3240360" cy="584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Comic Sans MS"/>
              </a:rPr>
              <a:t>Ребусы </a:t>
            </a:r>
            <a:endParaRPr lang="ru-RU" sz="3600" b="1" i="1" kern="10" dirty="0">
              <a:ln w="1905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Comic Sans MS"/>
            </a:endParaRPr>
          </a:p>
        </p:txBody>
      </p:sp>
      <p:pic>
        <p:nvPicPr>
          <p:cNvPr id="23554" name="Picture 2" descr="Развитие дете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7185" y="797562"/>
            <a:ext cx="4987223" cy="373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423920" y="5979089"/>
            <a:ext cx="720080" cy="84948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022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3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5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6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7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8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9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0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3303</TotalTime>
  <Words>360</Words>
  <Application>Microsoft Office PowerPoint</Application>
  <PresentationFormat>Экран (4:3)</PresentationFormat>
  <Paragraphs>109</Paragraphs>
  <Slides>23</Slides>
  <Notes>1</Notes>
  <HiddenSlides>0</HiddenSlides>
  <MMClips>19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Трек</vt:lpstr>
      <vt:lpstr>3_Трек</vt:lpstr>
      <vt:lpstr>2_Трек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Asus</cp:lastModifiedBy>
  <cp:revision>221</cp:revision>
  <dcterms:created xsi:type="dcterms:W3CDTF">2013-10-21T12:12:31Z</dcterms:created>
  <dcterms:modified xsi:type="dcterms:W3CDTF">2019-02-13T15:50:06Z</dcterms:modified>
</cp:coreProperties>
</file>